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aleway" charset="1" panose="00000000000000000000"/>
      <p:regular r:id="rId21"/>
    </p:embeddedFont>
    <p:embeddedFont>
      <p:font typeface="League Spartan" charset="1" panose="00000800000000000000"/>
      <p:regular r:id="rId22"/>
    </p:embeddedFont>
    <p:embeddedFont>
      <p:font typeface="Open Sans" charset="1" panose="020B0606030504020204"/>
      <p:regular r:id="rId23"/>
    </p:embeddedFont>
    <p:embeddedFont>
      <p:font typeface="Raleway Bold" charset="1" panose="00000000000000000000"/>
      <p:regular r:id="rId24"/>
    </p:embeddedFont>
    <p:embeddedFont>
      <p:font typeface="Raleway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8.jpe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24" Target="../media/image46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GsngES_S4.mp4" Type="http://schemas.openxmlformats.org/officeDocument/2006/relationships/video"/><Relationship Id="rId4" Target="../media/VAGsngES_S4.mp4" Type="http://schemas.microsoft.com/office/2007/relationships/media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jpeg" Type="http://schemas.openxmlformats.org/officeDocument/2006/relationships/image"/><Relationship Id="rId7" Target="../media/VAGZb-hQVs4.mp4" Type="http://schemas.openxmlformats.org/officeDocument/2006/relationships/video"/><Relationship Id="rId8" Target="../media/VAGZb-hQVs4.mp4" Type="http://schemas.microsoft.com/office/2007/relationships/media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7423782" y="0"/>
                </a:moveTo>
                <a:lnTo>
                  <a:pt x="0" y="0"/>
                </a:lnTo>
                <a:lnTo>
                  <a:pt x="0" y="175471"/>
                </a:lnTo>
                <a:lnTo>
                  <a:pt x="7423782" y="175471"/>
                </a:lnTo>
                <a:lnTo>
                  <a:pt x="7423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7423782" y="175471"/>
                </a:moveTo>
                <a:lnTo>
                  <a:pt x="0" y="175471"/>
                </a:lnTo>
                <a:lnTo>
                  <a:pt x="0" y="0"/>
                </a:lnTo>
                <a:lnTo>
                  <a:pt x="7423782" y="0"/>
                </a:lnTo>
                <a:lnTo>
                  <a:pt x="7423782" y="1754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97181" y="3426472"/>
            <a:ext cx="6869323" cy="3619605"/>
          </a:xfrm>
          <a:custGeom>
            <a:avLst/>
            <a:gdLst/>
            <a:ahLst/>
            <a:cxnLst/>
            <a:rect r="r" b="b" t="t" l="l"/>
            <a:pathLst>
              <a:path h="3619605" w="6869323">
                <a:moveTo>
                  <a:pt x="0" y="0"/>
                </a:moveTo>
                <a:lnTo>
                  <a:pt x="6869323" y="0"/>
                </a:lnTo>
                <a:lnTo>
                  <a:pt x="6869323" y="3619604"/>
                </a:lnTo>
                <a:lnTo>
                  <a:pt x="0" y="36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3052" y="1988972"/>
            <a:ext cx="9657581" cy="74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sz="5214" spc="2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Proyecto APT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12497"/>
            <a:ext cx="5017266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59639"/>
            <a:ext cx="5017266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Axel Cisternas</a:t>
            </a:r>
          </a:p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Maximilano Padilla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Benjamín González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36538" y="7712497"/>
            <a:ext cx="103906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6873873" y="0"/>
                </a:moveTo>
                <a:lnTo>
                  <a:pt x="0" y="0"/>
                </a:lnTo>
                <a:lnTo>
                  <a:pt x="0" y="162473"/>
                </a:lnTo>
                <a:lnTo>
                  <a:pt x="6873873" y="162473"/>
                </a:lnTo>
                <a:lnTo>
                  <a:pt x="6873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733750"/>
            <a:ext cx="6128896" cy="6738413"/>
          </a:xfrm>
          <a:custGeom>
            <a:avLst/>
            <a:gdLst/>
            <a:ahLst/>
            <a:cxnLst/>
            <a:rect r="r" b="b" t="t" l="l"/>
            <a:pathLst>
              <a:path h="6738413" w="6128896">
                <a:moveTo>
                  <a:pt x="0" y="0"/>
                </a:moveTo>
                <a:lnTo>
                  <a:pt x="6128896" y="0"/>
                </a:lnTo>
                <a:lnTo>
                  <a:pt x="6128896" y="6738412"/>
                </a:lnTo>
                <a:lnTo>
                  <a:pt x="0" y="6738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1273" t="-181003" r="-171063" b="-987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9635" y="1733750"/>
            <a:ext cx="560263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  <a:p>
            <a:pPr algn="ctr">
              <a:lnSpc>
                <a:spcPts val="2760"/>
              </a:lnSpc>
            </a:pPr>
            <a:r>
              <a:rPr lang="en-US" b="true" sz="2300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Tablas Con Mas Relevancia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12181" y="185729"/>
            <a:ext cx="5868081" cy="4739813"/>
          </a:xfrm>
          <a:custGeom>
            <a:avLst/>
            <a:gdLst/>
            <a:ahLst/>
            <a:cxnLst/>
            <a:rect r="r" b="b" t="t" l="l"/>
            <a:pathLst>
              <a:path h="4739813" w="5868081">
                <a:moveTo>
                  <a:pt x="0" y="0"/>
                </a:moveTo>
                <a:lnTo>
                  <a:pt x="5868081" y="0"/>
                </a:lnTo>
                <a:lnTo>
                  <a:pt x="5868081" y="4739813"/>
                </a:lnTo>
                <a:lnTo>
                  <a:pt x="0" y="4739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568" t="-98693" r="-148447" b="-3308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05607" y="4786381"/>
            <a:ext cx="5830689" cy="5302847"/>
          </a:xfrm>
          <a:custGeom>
            <a:avLst/>
            <a:gdLst/>
            <a:ahLst/>
            <a:cxnLst/>
            <a:rect r="r" b="b" t="t" l="l"/>
            <a:pathLst>
              <a:path h="5302847" w="5830689">
                <a:moveTo>
                  <a:pt x="0" y="0"/>
                </a:moveTo>
                <a:lnTo>
                  <a:pt x="5830689" y="0"/>
                </a:lnTo>
                <a:lnTo>
                  <a:pt x="5830689" y="5302847"/>
                </a:lnTo>
                <a:lnTo>
                  <a:pt x="0" y="530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211" t="-240349" r="-314031" b="-1276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53613" y="5450772"/>
            <a:ext cx="5385216" cy="4638456"/>
          </a:xfrm>
          <a:custGeom>
            <a:avLst/>
            <a:gdLst/>
            <a:ahLst/>
            <a:cxnLst/>
            <a:rect r="r" b="b" t="t" l="l"/>
            <a:pathLst>
              <a:path h="4638456" w="5385216">
                <a:moveTo>
                  <a:pt x="0" y="0"/>
                </a:moveTo>
                <a:lnTo>
                  <a:pt x="5385217" y="0"/>
                </a:lnTo>
                <a:lnTo>
                  <a:pt x="5385217" y="4638456"/>
                </a:lnTo>
                <a:lnTo>
                  <a:pt x="0" y="463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624" t="-137833" r="-341703" b="-276223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43742" y="-505450"/>
            <a:ext cx="5878413" cy="11828370"/>
            <a:chOff x="0" y="0"/>
            <a:chExt cx="4733695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3694" cy="9525000"/>
            </a:xfrm>
            <a:custGeom>
              <a:avLst/>
              <a:gdLst/>
              <a:ahLst/>
              <a:cxnLst/>
              <a:rect r="r" b="b" t="t" l="l"/>
              <a:pathLst>
                <a:path h="9525000" w="4733694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60946" y="0"/>
                    <a:pt x="359761" y="0"/>
                  </a:cubicBezTo>
                  <a:lnTo>
                    <a:pt x="4373934" y="0"/>
                  </a:lnTo>
                  <a:cubicBezTo>
                    <a:pt x="4572749" y="0"/>
                    <a:pt x="4733694" y="217170"/>
                    <a:pt x="4733694" y="482600"/>
                  </a:cubicBezTo>
                  <a:lnTo>
                    <a:pt x="4733694" y="9042400"/>
                  </a:lnTo>
                  <a:cubicBezTo>
                    <a:pt x="4733694" y="9309100"/>
                    <a:pt x="4572749" y="9525000"/>
                    <a:pt x="4373934" y="9525000"/>
                  </a:cubicBezTo>
                  <a:lnTo>
                    <a:pt x="359761" y="9525000"/>
                  </a:lnTo>
                  <a:cubicBezTo>
                    <a:pt x="161892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1007" t="0" r="-10100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4123" y="3597543"/>
            <a:ext cx="1236766" cy="1545957"/>
          </a:xfrm>
          <a:custGeom>
            <a:avLst/>
            <a:gdLst/>
            <a:ahLst/>
            <a:cxnLst/>
            <a:rect r="r" b="b" t="t" l="l"/>
            <a:pathLst>
              <a:path h="1545957" w="1236766">
                <a:moveTo>
                  <a:pt x="0" y="0"/>
                </a:moveTo>
                <a:lnTo>
                  <a:pt x="1236766" y="0"/>
                </a:lnTo>
                <a:lnTo>
                  <a:pt x="1236766" y="1545957"/>
                </a:lnTo>
                <a:lnTo>
                  <a:pt x="0" y="1545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875" y="5856244"/>
            <a:ext cx="1467261" cy="1520478"/>
          </a:xfrm>
          <a:custGeom>
            <a:avLst/>
            <a:gdLst/>
            <a:ahLst/>
            <a:cxnLst/>
            <a:rect r="r" b="b" t="t" l="l"/>
            <a:pathLst>
              <a:path h="1520478" w="1467261">
                <a:moveTo>
                  <a:pt x="0" y="0"/>
                </a:moveTo>
                <a:lnTo>
                  <a:pt x="1467261" y="0"/>
                </a:lnTo>
                <a:lnTo>
                  <a:pt x="1467261" y="1520478"/>
                </a:lnTo>
                <a:lnTo>
                  <a:pt x="0" y="1520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231" y="8091097"/>
            <a:ext cx="1355657" cy="1447965"/>
          </a:xfrm>
          <a:custGeom>
            <a:avLst/>
            <a:gdLst/>
            <a:ahLst/>
            <a:cxnLst/>
            <a:rect r="r" b="b" t="t" l="l"/>
            <a:pathLst>
              <a:path h="1447965" w="1355657">
                <a:moveTo>
                  <a:pt x="0" y="0"/>
                </a:moveTo>
                <a:lnTo>
                  <a:pt x="1355658" y="0"/>
                </a:lnTo>
                <a:lnTo>
                  <a:pt x="1355658" y="1447965"/>
                </a:lnTo>
                <a:lnTo>
                  <a:pt x="0" y="14479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54988" y="3563031"/>
            <a:ext cx="1621061" cy="1614982"/>
          </a:xfrm>
          <a:custGeom>
            <a:avLst/>
            <a:gdLst/>
            <a:ahLst/>
            <a:cxnLst/>
            <a:rect r="r" b="b" t="t" l="l"/>
            <a:pathLst>
              <a:path h="1614982" w="1621061">
                <a:moveTo>
                  <a:pt x="0" y="0"/>
                </a:moveTo>
                <a:lnTo>
                  <a:pt x="1621060" y="0"/>
                </a:lnTo>
                <a:lnTo>
                  <a:pt x="1621060" y="1614981"/>
                </a:lnTo>
                <a:lnTo>
                  <a:pt x="0" y="1614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10196" y="3625003"/>
            <a:ext cx="2121958" cy="1553009"/>
            <a:chOff x="0" y="0"/>
            <a:chExt cx="2829277" cy="2070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07939" y="649340"/>
              <a:ext cx="1421338" cy="1421338"/>
            </a:xfrm>
            <a:custGeom>
              <a:avLst/>
              <a:gdLst/>
              <a:ahLst/>
              <a:cxnLst/>
              <a:rect r="r" b="b" t="t" l="l"/>
              <a:pathLst>
                <a:path h="1421338" w="1421338">
                  <a:moveTo>
                    <a:pt x="0" y="0"/>
                  </a:moveTo>
                  <a:lnTo>
                    <a:pt x="1421338" y="0"/>
                  </a:lnTo>
                  <a:lnTo>
                    <a:pt x="1421338" y="1421339"/>
                  </a:lnTo>
                  <a:lnTo>
                    <a:pt x="0" y="1421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9361" cy="2070679"/>
            </a:xfrm>
            <a:custGeom>
              <a:avLst/>
              <a:gdLst/>
              <a:ahLst/>
              <a:cxnLst/>
              <a:rect r="r" b="b" t="t" l="l"/>
              <a:pathLst>
                <a:path h="2070679" w="1519361">
                  <a:moveTo>
                    <a:pt x="0" y="0"/>
                  </a:moveTo>
                  <a:lnTo>
                    <a:pt x="1519361" y="0"/>
                  </a:lnTo>
                  <a:lnTo>
                    <a:pt x="1519361" y="2070679"/>
                  </a:lnTo>
                  <a:lnTo>
                    <a:pt x="0" y="207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175311" y="3514513"/>
            <a:ext cx="1630623" cy="1496096"/>
          </a:xfrm>
          <a:custGeom>
            <a:avLst/>
            <a:gdLst/>
            <a:ahLst/>
            <a:cxnLst/>
            <a:rect r="r" b="b" t="t" l="l"/>
            <a:pathLst>
              <a:path h="1496096" w="1630623">
                <a:moveTo>
                  <a:pt x="0" y="0"/>
                </a:moveTo>
                <a:lnTo>
                  <a:pt x="1630622" y="0"/>
                </a:lnTo>
                <a:lnTo>
                  <a:pt x="1630622" y="1496096"/>
                </a:lnTo>
                <a:lnTo>
                  <a:pt x="0" y="14960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2970413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6743122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938035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154014" y="5394174"/>
            <a:ext cx="1818058" cy="1818058"/>
          </a:xfrm>
          <a:custGeom>
            <a:avLst/>
            <a:gdLst/>
            <a:ahLst/>
            <a:cxnLst/>
            <a:rect r="r" b="b" t="t" l="l"/>
            <a:pathLst>
              <a:path h="1818058" w="1818058">
                <a:moveTo>
                  <a:pt x="0" y="0"/>
                </a:moveTo>
                <a:lnTo>
                  <a:pt x="1818057" y="0"/>
                </a:lnTo>
                <a:lnTo>
                  <a:pt x="1818057" y="1818057"/>
                </a:lnTo>
                <a:lnTo>
                  <a:pt x="0" y="18180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74812" y="7595797"/>
            <a:ext cx="1431121" cy="1434708"/>
          </a:xfrm>
          <a:custGeom>
            <a:avLst/>
            <a:gdLst/>
            <a:ahLst/>
            <a:cxnLst/>
            <a:rect r="r" b="b" t="t" l="l"/>
            <a:pathLst>
              <a:path h="1434708" w="1431121">
                <a:moveTo>
                  <a:pt x="0" y="0"/>
                </a:moveTo>
                <a:lnTo>
                  <a:pt x="1431121" y="0"/>
                </a:lnTo>
                <a:lnTo>
                  <a:pt x="1431121" y="1434708"/>
                </a:lnTo>
                <a:lnTo>
                  <a:pt x="0" y="14347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05256" y="6052818"/>
            <a:ext cx="2320523" cy="2320523"/>
          </a:xfrm>
          <a:custGeom>
            <a:avLst/>
            <a:gdLst/>
            <a:ahLst/>
            <a:cxnLst/>
            <a:rect r="r" b="b" t="t" l="l"/>
            <a:pathLst>
              <a:path h="2320523" w="2320523">
                <a:moveTo>
                  <a:pt x="0" y="0"/>
                </a:moveTo>
                <a:lnTo>
                  <a:pt x="2320524" y="0"/>
                </a:lnTo>
                <a:lnTo>
                  <a:pt x="2320524" y="2320524"/>
                </a:lnTo>
                <a:lnTo>
                  <a:pt x="0" y="232052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69257" y="627248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Stack Tecnológico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3628" y="2769654"/>
            <a:ext cx="1697756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30564" y="2769654"/>
            <a:ext cx="1469908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1966" y="2769654"/>
            <a:ext cx="2431194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 DE DATOS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08851" y="2769654"/>
            <a:ext cx="2508382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INTEGRACIONES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8317" y="9062200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503" t="0" r="-2413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44715" y="7648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302" y="1887848"/>
            <a:ext cx="5897011" cy="6717463"/>
          </a:xfrm>
          <a:custGeom>
            <a:avLst/>
            <a:gdLst/>
            <a:ahLst/>
            <a:cxnLst/>
            <a:rect r="r" b="b" t="t" l="l"/>
            <a:pathLst>
              <a:path h="6717463" w="5897011">
                <a:moveTo>
                  <a:pt x="0" y="0"/>
                </a:moveTo>
                <a:lnTo>
                  <a:pt x="5897010" y="0"/>
                </a:lnTo>
                <a:lnTo>
                  <a:pt x="5897010" y="6717463"/>
                </a:lnTo>
                <a:lnTo>
                  <a:pt x="0" y="6717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798" t="0" r="-3717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3323" y="2195419"/>
            <a:ext cx="9204104" cy="294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Proyección y Escalabilidad</a:t>
            </a:r>
          </a:p>
          <a:p>
            <a:pPr algn="l">
              <a:lnSpc>
                <a:spcPts val="7840"/>
              </a:lnSpc>
            </a:pPr>
          </a:p>
          <a:p>
            <a:pPr algn="l">
              <a:lnSpc>
                <a:spcPts val="78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71703" y="4749689"/>
            <a:ext cx="436844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PUBLICIDAD GOOGLE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20407" y="4749689"/>
            <a:ext cx="46543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EDES SOCIALES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3323" y="3514758"/>
            <a:ext cx="8377452" cy="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ACCIONES FUTURAS PARA CONSOLIDAR EL CRECIMIENTO DIGITAL DE ELITE BARBER: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1703" y="6017635"/>
            <a:ext cx="4195050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 D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MARKETING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0407" y="6017635"/>
            <a:ext cx="394459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FID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ELIZACIÓN DE CLIENTES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31273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99430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6865351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4491099" y="0"/>
                </a:moveTo>
                <a:lnTo>
                  <a:pt x="0" y="0"/>
                </a:lnTo>
                <a:lnTo>
                  <a:pt x="0" y="1412655"/>
                </a:lnTo>
                <a:lnTo>
                  <a:pt x="4491099" y="1412655"/>
                </a:lnTo>
                <a:lnTo>
                  <a:pt x="4491099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21309" y="5804796"/>
            <a:ext cx="1269559" cy="3526552"/>
          </a:xfrm>
          <a:custGeom>
            <a:avLst/>
            <a:gdLst/>
            <a:ahLst/>
            <a:cxnLst/>
            <a:rect r="r" b="b" t="t" l="l"/>
            <a:pathLst>
              <a:path h="3526552" w="1269559">
                <a:moveTo>
                  <a:pt x="0" y="0"/>
                </a:moveTo>
                <a:lnTo>
                  <a:pt x="1269559" y="0"/>
                </a:lnTo>
                <a:lnTo>
                  <a:pt x="1269559" y="3526553"/>
                </a:lnTo>
                <a:lnTo>
                  <a:pt x="0" y="3526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4928" y="5930664"/>
            <a:ext cx="1068987" cy="3533840"/>
          </a:xfrm>
          <a:custGeom>
            <a:avLst/>
            <a:gdLst/>
            <a:ahLst/>
            <a:cxnLst/>
            <a:rect r="r" b="b" t="t" l="l"/>
            <a:pathLst>
              <a:path h="3533840" w="1068987">
                <a:moveTo>
                  <a:pt x="0" y="0"/>
                </a:moveTo>
                <a:lnTo>
                  <a:pt x="1068987" y="0"/>
                </a:lnTo>
                <a:lnTo>
                  <a:pt x="1068987" y="3533840"/>
                </a:lnTo>
                <a:lnTo>
                  <a:pt x="0" y="3533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02810" y="5862486"/>
            <a:ext cx="1507379" cy="3468863"/>
          </a:xfrm>
          <a:custGeom>
            <a:avLst/>
            <a:gdLst/>
            <a:ahLst/>
            <a:cxnLst/>
            <a:rect r="r" b="b" t="t" l="l"/>
            <a:pathLst>
              <a:path h="3468863" w="1507379">
                <a:moveTo>
                  <a:pt x="0" y="0"/>
                </a:moveTo>
                <a:lnTo>
                  <a:pt x="1507379" y="0"/>
                </a:lnTo>
                <a:lnTo>
                  <a:pt x="1507379" y="3468863"/>
                </a:lnTo>
                <a:lnTo>
                  <a:pt x="0" y="34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9430" y="2747909"/>
            <a:ext cx="467456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CLIENTE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9634" y="2747909"/>
            <a:ext cx="4807456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BARBERO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1273" y="2747909"/>
            <a:ext cx="455729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DUEÑO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0777" y="71440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Historias de Usuarios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6304" y="4166116"/>
            <a:ext cx="4397350" cy="84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AGENDAR UNA HORA FÁCILMENTE, PARA NO PERDER TIEMPO EN FILA.</a:t>
            </a:r>
          </a:p>
          <a:p>
            <a:pPr algn="ctr">
              <a:lnSpc>
                <a:spcPts val="168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888789" y="4124450"/>
            <a:ext cx="4397350" cy="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TENER UNA AGENDA DIGITAL PARA ORGANIZAR MI TIEMPO.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25022" y="4166116"/>
            <a:ext cx="4397350" cy="63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TENER MÁS VISIBILIDAD ONLINE PARA ATRAER NUEVOS CLIENTES.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20887" cy="2163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727448" y="3688121"/>
            <a:ext cx="14833104" cy="285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DEMOSTRACIÓN</a:t>
            </a:r>
          </a:p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PROYECTO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898" r="0" b="1898"/>
          <a:stretch>
            <a:fillRect/>
          </a:stretch>
        </p:blipFill>
        <p:spPr>
          <a:xfrm flipH="false" flipV="false" rot="0">
            <a:off x="12324549" y="0"/>
            <a:ext cx="5963451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64441" y="3009963"/>
            <a:ext cx="5663635" cy="2984300"/>
          </a:xfrm>
          <a:custGeom>
            <a:avLst/>
            <a:gdLst/>
            <a:ahLst/>
            <a:cxnLst/>
            <a:rect r="r" b="b" t="t" l="l"/>
            <a:pathLst>
              <a:path h="2984300" w="5663635">
                <a:moveTo>
                  <a:pt x="0" y="0"/>
                </a:moveTo>
                <a:lnTo>
                  <a:pt x="5663636" y="0"/>
                </a:lnTo>
                <a:lnTo>
                  <a:pt x="5663636" y="2984300"/>
                </a:lnTo>
                <a:lnTo>
                  <a:pt x="0" y="298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798582"/>
            <a:ext cx="9135118" cy="71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473" spc="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ELITE BARBER YA ES PARTE DEL MUNDO DIGITAL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5927" y="9258300"/>
            <a:ext cx="3699123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  <a:spcBef>
                <a:spcPct val="0"/>
              </a:spcBef>
            </a:pPr>
            <a:r>
              <a:rPr lang="en-US" sz="2000" spc="2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 GOMEZ</a:t>
            </a:r>
          </a:p>
          <a:p>
            <a:pPr algn="just">
              <a:lnSpc>
                <a:spcPts val="2200"/>
              </a:lnSpc>
              <a:spcBef>
                <a:spcPct val="0"/>
              </a:spcBef>
            </a:pPr>
            <a:r>
              <a:rPr lang="en-US" sz="2000" spc="2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BARBERO PROFESIONAL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2904075"/>
            <a:ext cx="19874105" cy="3347202"/>
            <a:chOff x="0" y="0"/>
            <a:chExt cx="5439065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16049"/>
            </a:xfrm>
            <a:custGeom>
              <a:avLst/>
              <a:gdLst/>
              <a:ahLst/>
              <a:cxnLst/>
              <a:rect r="r" b="b" t="t" l="l"/>
              <a:pathLst>
                <a:path h="91604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39065" cy="96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06483" y="3618253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5"/>
                </a:lnTo>
                <a:lnTo>
                  <a:pt x="0" y="348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518633" y="3656546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5"/>
                </a:lnTo>
                <a:lnTo>
                  <a:pt x="0" y="348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183027" y="3551106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6"/>
                </a:lnTo>
                <a:lnTo>
                  <a:pt x="0" y="3481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797800" y="3977216"/>
            <a:ext cx="2840156" cy="2840156"/>
          </a:xfrm>
          <a:custGeom>
            <a:avLst/>
            <a:gdLst/>
            <a:ahLst/>
            <a:cxnLst/>
            <a:rect r="r" b="b" t="t" l="l"/>
            <a:pathLst>
              <a:path h="2840156" w="2840156">
                <a:moveTo>
                  <a:pt x="0" y="0"/>
                </a:moveTo>
                <a:lnTo>
                  <a:pt x="2840156" y="0"/>
                </a:lnTo>
                <a:lnTo>
                  <a:pt x="2840156" y="2840156"/>
                </a:lnTo>
                <a:lnTo>
                  <a:pt x="0" y="284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7287" y="3856159"/>
            <a:ext cx="2849970" cy="2871390"/>
          </a:xfrm>
          <a:custGeom>
            <a:avLst/>
            <a:gdLst/>
            <a:ahLst/>
            <a:cxnLst/>
            <a:rect r="r" b="b" t="t" l="l"/>
            <a:pathLst>
              <a:path h="2871390" w="2849970">
                <a:moveTo>
                  <a:pt x="0" y="0"/>
                </a:moveTo>
                <a:lnTo>
                  <a:pt x="2849970" y="0"/>
                </a:lnTo>
                <a:lnTo>
                  <a:pt x="2849970" y="2871390"/>
                </a:lnTo>
                <a:lnTo>
                  <a:pt x="0" y="2871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76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2788" y="3789401"/>
            <a:ext cx="2511182" cy="3139199"/>
          </a:xfrm>
          <a:custGeom>
            <a:avLst/>
            <a:gdLst/>
            <a:ahLst/>
            <a:cxnLst/>
            <a:rect r="r" b="b" t="t" l="l"/>
            <a:pathLst>
              <a:path h="3139199" w="2511182">
                <a:moveTo>
                  <a:pt x="0" y="0"/>
                </a:moveTo>
                <a:lnTo>
                  <a:pt x="2511182" y="0"/>
                </a:lnTo>
                <a:lnTo>
                  <a:pt x="2511182" y="3139199"/>
                </a:lnTo>
                <a:lnTo>
                  <a:pt x="0" y="3139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981" t="-16549" r="0" b="-1353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2781" y="667313"/>
            <a:ext cx="6138732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b="true" sz="63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 equipo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0211" y="7595958"/>
            <a:ext cx="341834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Axel Cisternas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57470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</a:t>
            </a: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 INFORMATICA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73632" y="7595958"/>
            <a:ext cx="32884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Benjamín González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0911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 EN INFORMATICA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2978" y="7595958"/>
            <a:ext cx="29185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Maximiliano Padilla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59937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</a:t>
            </a: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 INFORMATICA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92856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DESARROLLO WEB FRONTEND Y BACKEND, INTEGRACIÓN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995617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UX/UI, TOMA DE REQUERIMIENTOS, DESARROLLO FRONTEND, INTEGRACIÓN Y GESTIÓN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37245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DISEÑO E IMPLEMENTACIÓN DE LA BASE DE DATOS.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2656" y="10147946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465801" y="2688109"/>
            <a:ext cx="5006105" cy="6356958"/>
          </a:xfrm>
          <a:custGeom>
            <a:avLst/>
            <a:gdLst/>
            <a:ahLst/>
            <a:cxnLst/>
            <a:rect r="r" b="b" t="t" l="l"/>
            <a:pathLst>
              <a:path h="6356958" w="5006105">
                <a:moveTo>
                  <a:pt x="0" y="0"/>
                </a:moveTo>
                <a:lnTo>
                  <a:pt x="5006105" y="0"/>
                </a:lnTo>
                <a:lnTo>
                  <a:pt x="5006105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628" y="2901342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29018" y="655823"/>
            <a:ext cx="6629964" cy="90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40891"/>
            <a:ext cx="15366018" cy="6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2129" spc="31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BARBEROS CON MÁS DE 5 AÑOS DE EXPERIENCIA. TIENEN TALENTO, PERO SU NEGOCIO NO TIENE PRESENCIA DIGITAL NI ATRAE NUEVOS CLIENTES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8104" y="9384925"/>
            <a:ext cx="1165547" cy="4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829" spc="4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65124" y="9171693"/>
            <a:ext cx="1607460" cy="4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829" spc="4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MARCO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11838" y="4442982"/>
            <a:ext cx="5403472" cy="2847214"/>
          </a:xfrm>
          <a:custGeom>
            <a:avLst/>
            <a:gdLst/>
            <a:ahLst/>
            <a:cxnLst/>
            <a:rect r="r" b="b" t="t" l="l"/>
            <a:pathLst>
              <a:path h="2847214" w="5403472">
                <a:moveTo>
                  <a:pt x="0" y="0"/>
                </a:moveTo>
                <a:lnTo>
                  <a:pt x="5403472" y="0"/>
                </a:lnTo>
                <a:lnTo>
                  <a:pt x="5403472" y="2847213"/>
                </a:lnTo>
                <a:lnTo>
                  <a:pt x="0" y="2847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1840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9993" y="4523417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7011" t="6882" r="0" b="2173"/>
          <a:stretch>
            <a:fillRect/>
          </a:stretch>
        </p:blipFill>
        <p:spPr>
          <a:xfrm flipH="false" flipV="false" rot="0">
            <a:off x="7676448" y="2471365"/>
            <a:ext cx="3326549" cy="570774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3212679" y="3503961"/>
            <a:ext cx="3710413" cy="3279077"/>
          </a:xfrm>
          <a:custGeom>
            <a:avLst/>
            <a:gdLst/>
            <a:ahLst/>
            <a:cxnLst/>
            <a:rect r="r" b="b" t="t" l="l"/>
            <a:pathLst>
              <a:path h="3279077" w="3710413">
                <a:moveTo>
                  <a:pt x="0" y="0"/>
                </a:moveTo>
                <a:lnTo>
                  <a:pt x="3710413" y="0"/>
                </a:lnTo>
                <a:lnTo>
                  <a:pt x="3710413" y="3279078"/>
                </a:lnTo>
                <a:lnTo>
                  <a:pt x="0" y="32790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99639" y="2866016"/>
            <a:ext cx="4259661" cy="4259661"/>
          </a:xfrm>
          <a:custGeom>
            <a:avLst/>
            <a:gdLst/>
            <a:ahLst/>
            <a:cxnLst/>
            <a:rect r="r" b="b" t="t" l="l"/>
            <a:pathLst>
              <a:path h="4259661" w="4259661">
                <a:moveTo>
                  <a:pt x="0" y="0"/>
                </a:moveTo>
                <a:lnTo>
                  <a:pt x="4259661" y="0"/>
                </a:lnTo>
                <a:lnTo>
                  <a:pt x="4259661" y="4259661"/>
                </a:lnTo>
                <a:lnTo>
                  <a:pt x="0" y="4259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51474" y="4995847"/>
            <a:ext cx="1604005" cy="473181"/>
          </a:xfrm>
          <a:custGeom>
            <a:avLst/>
            <a:gdLst/>
            <a:ahLst/>
            <a:cxnLst/>
            <a:rect r="r" b="b" t="t" l="l"/>
            <a:pathLst>
              <a:path h="473181" w="1604005">
                <a:moveTo>
                  <a:pt x="0" y="0"/>
                </a:moveTo>
                <a:lnTo>
                  <a:pt x="1604005" y="0"/>
                </a:lnTo>
                <a:lnTo>
                  <a:pt x="1604005" y="473181"/>
                </a:lnTo>
                <a:lnTo>
                  <a:pt x="0" y="47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3628" y="3289633"/>
            <a:ext cx="6629964" cy="90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Problematica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174" y="4948222"/>
            <a:ext cx="580687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Elite Barber es visible físicamente, pero invisibles digitalmente, lo que genera baja afluencia de clientes y pocas oportunidades de crecimiento.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46411" y="0"/>
                  </a:moveTo>
                  <a:lnTo>
                    <a:pt x="3995538" y="0"/>
                  </a:lnTo>
                  <a:cubicBezTo>
                    <a:pt x="4021170" y="0"/>
                    <a:pt x="4041949" y="20779"/>
                    <a:pt x="4041949" y="46411"/>
                  </a:cubicBezTo>
                  <a:lnTo>
                    <a:pt x="4041949" y="1916602"/>
                  </a:lnTo>
                  <a:cubicBezTo>
                    <a:pt x="4041949" y="1928911"/>
                    <a:pt x="4037059" y="1940716"/>
                    <a:pt x="4028356" y="1949419"/>
                  </a:cubicBezTo>
                  <a:cubicBezTo>
                    <a:pt x="4019652" y="1958123"/>
                    <a:pt x="4007847" y="1963013"/>
                    <a:pt x="3995538" y="1963013"/>
                  </a:cubicBezTo>
                  <a:lnTo>
                    <a:pt x="46411" y="1963013"/>
                  </a:lnTo>
                  <a:cubicBezTo>
                    <a:pt x="20779" y="1963013"/>
                    <a:pt x="0" y="1942234"/>
                    <a:pt x="0" y="1916602"/>
                  </a:cubicBezTo>
                  <a:lnTo>
                    <a:pt x="0" y="46411"/>
                  </a:lnTo>
                  <a:cubicBezTo>
                    <a:pt x="0" y="20779"/>
                    <a:pt x="20779" y="0"/>
                    <a:pt x="46411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041949" cy="196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3657202" y="5563032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1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1" y="0"/>
                </a:lnTo>
                <a:lnTo>
                  <a:pt x="602171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516548" y="5436127"/>
            <a:ext cx="287485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TRANSFORMACIÓN DIGITAL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8012" y="4024885"/>
            <a:ext cx="3817417" cy="49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439" spc="31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sz="1439" spc="31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ostrar sus servicios, precios y atraer más clientes con su presencia online.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8012" y="351689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PÁGINA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8012" y="6002081"/>
            <a:ext cx="3654943" cy="98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Un</a:t>
            </a: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 sistema de reservas online que facilita la gestión de horarios tanto para barberos como para clientes.</a:t>
            </a:r>
          </a:p>
          <a:p>
            <a:pPr algn="l">
              <a:lnSpc>
                <a:spcPts val="195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38012" y="5484562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SISTEMA DE RESERVAS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2550" y="190425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Solución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338012" y="8180683"/>
            <a:ext cx="3654943" cy="4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  <a:spcBef>
                <a:spcPct val="0"/>
              </a:spcBef>
            </a:pP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Ver y analizar ventas, citas y servicios para tomar mejores decisiones.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8012" y="7663163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REPORTERIA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8169868" y="3468535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0">
            <a:off x="8169868" y="5493277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true" flipV="true" rot="0">
            <a:off x="8169868" y="7607088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0"/>
                </a:moveTo>
                <a:lnTo>
                  <a:pt x="0" y="602170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 flipV="true">
            <a:off x="3958287" y="3914463"/>
            <a:ext cx="4117662" cy="16485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470953" y="4070706"/>
            <a:ext cx="131726" cy="1348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8470953" y="6095448"/>
            <a:ext cx="158715" cy="17337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95475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02101" y="9238978"/>
            <a:ext cx="19847858" cy="9467127"/>
          </a:xfrm>
          <a:custGeom>
            <a:avLst/>
            <a:gdLst/>
            <a:ahLst/>
            <a:cxnLst/>
            <a:rect r="r" b="b" t="t" l="l"/>
            <a:pathLst>
              <a:path h="9467127" w="19847858">
                <a:moveTo>
                  <a:pt x="0" y="0"/>
                </a:moveTo>
                <a:lnTo>
                  <a:pt x="19847858" y="0"/>
                </a:lnTo>
                <a:lnTo>
                  <a:pt x="19847858" y="9467127"/>
                </a:lnTo>
                <a:lnTo>
                  <a:pt x="0" y="946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934065" y="4698591"/>
            <a:ext cx="4421565" cy="5229068"/>
            <a:chOff x="0" y="0"/>
            <a:chExt cx="1284780" cy="15194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804571" y="4698591"/>
            <a:ext cx="4421565" cy="5229068"/>
            <a:chOff x="0" y="0"/>
            <a:chExt cx="1284780" cy="1519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61864" y="4698591"/>
            <a:ext cx="4421565" cy="5229068"/>
            <a:chOff x="0" y="0"/>
            <a:chExt cx="1284780" cy="15194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83875" y="5570258"/>
            <a:ext cx="3377543" cy="24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eb responsiva con información de barberos y servicios.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444708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0" y="0"/>
                </a:moveTo>
                <a:lnTo>
                  <a:pt x="3655877" y="0"/>
                </a:lnTo>
                <a:lnTo>
                  <a:pt x="3655877" y="86411"/>
                </a:lnTo>
                <a:lnTo>
                  <a:pt x="0" y="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22535" y="2637218"/>
            <a:ext cx="15598586" cy="117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 spc="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Conecta</a:t>
            </a:r>
            <a:r>
              <a:rPr lang="en-US" sz="2228" spc="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 a Elite Barber con el ecosistema digital actual dandoles herramientas que les permitan aumentar su visibilidad, profesionalismo y captación de clientes.</a:t>
            </a:r>
          </a:p>
          <a:p>
            <a:pPr algn="ctr">
              <a:lnSpc>
                <a:spcPts val="31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468069" y="5570258"/>
            <a:ext cx="3377543" cy="24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istema de reservas online con disponibilidad visible.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7328902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3655877" y="0"/>
                </a:moveTo>
                <a:lnTo>
                  <a:pt x="0" y="0"/>
                </a:lnTo>
                <a:lnTo>
                  <a:pt x="0" y="86411"/>
                </a:lnTo>
                <a:lnTo>
                  <a:pt x="3655877" y="86411"/>
                </a:lnTo>
                <a:lnTo>
                  <a:pt x="36558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2470380" y="5570258"/>
            <a:ext cx="3377543" cy="193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ase de datos para gestionar clientes, reservas y horarios.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331213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0" y="0"/>
                </a:moveTo>
                <a:lnTo>
                  <a:pt x="3655877" y="0"/>
                </a:lnTo>
                <a:lnTo>
                  <a:pt x="3655877" y="86411"/>
                </a:lnTo>
                <a:lnTo>
                  <a:pt x="0" y="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175" y="3099074"/>
            <a:ext cx="8789858" cy="5777284"/>
          </a:xfrm>
          <a:custGeom>
            <a:avLst/>
            <a:gdLst/>
            <a:ahLst/>
            <a:cxnLst/>
            <a:rect r="r" b="b" t="t" l="l"/>
            <a:pathLst>
              <a:path h="5777284" w="8789858">
                <a:moveTo>
                  <a:pt x="0" y="0"/>
                </a:moveTo>
                <a:lnTo>
                  <a:pt x="8789858" y="0"/>
                </a:lnTo>
                <a:lnTo>
                  <a:pt x="8789858" y="5777283"/>
                </a:lnTo>
                <a:lnTo>
                  <a:pt x="0" y="577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86" t="0" r="-191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1774168"/>
            <a:ext cx="7856167" cy="68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</a:pPr>
            <a:r>
              <a:rPr lang="en-US" sz="44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Alcances y Limitaciones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2016" y="1704890"/>
            <a:ext cx="7560299" cy="7443845"/>
            <a:chOff x="0" y="0"/>
            <a:chExt cx="1991190" cy="1960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1190" cy="1960519"/>
            </a:xfrm>
            <a:custGeom>
              <a:avLst/>
              <a:gdLst/>
              <a:ahLst/>
              <a:cxnLst/>
              <a:rect r="r" b="b" t="t" l="l"/>
              <a:pathLst>
                <a:path h="1960519" w="1991190">
                  <a:moveTo>
                    <a:pt x="59393" y="0"/>
                  </a:moveTo>
                  <a:lnTo>
                    <a:pt x="1931797" y="0"/>
                  </a:lnTo>
                  <a:cubicBezTo>
                    <a:pt x="1964599" y="0"/>
                    <a:pt x="1991190" y="26591"/>
                    <a:pt x="1991190" y="59393"/>
                  </a:cubicBezTo>
                  <a:lnTo>
                    <a:pt x="1991190" y="1901125"/>
                  </a:lnTo>
                  <a:cubicBezTo>
                    <a:pt x="1991190" y="1933927"/>
                    <a:pt x="1964599" y="1960519"/>
                    <a:pt x="1931797" y="1960519"/>
                  </a:cubicBezTo>
                  <a:lnTo>
                    <a:pt x="59393" y="1960519"/>
                  </a:lnTo>
                  <a:cubicBezTo>
                    <a:pt x="26591" y="1960519"/>
                    <a:pt x="0" y="1933927"/>
                    <a:pt x="0" y="1901125"/>
                  </a:cubicBezTo>
                  <a:lnTo>
                    <a:pt x="0" y="59393"/>
                  </a:lnTo>
                  <a:cubicBezTo>
                    <a:pt x="0" y="26591"/>
                    <a:pt x="26591" y="0"/>
                    <a:pt x="59393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991190" cy="196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13105" y="2608460"/>
            <a:ext cx="5573661" cy="49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535" spc="55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ALCANCES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3105" y="3288712"/>
            <a:ext cx="5519929" cy="188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Página web responsiva y funcional</a:t>
            </a: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Sistema de reservas completamente operativo.</a:t>
            </a:r>
          </a:p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Panel administrativo interno para el equipo de Elite Barber.</a:t>
            </a:r>
          </a:p>
          <a:p>
            <a:pPr algn="l">
              <a:lnSpc>
                <a:spcPts val="251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10039581" y="246378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959719" y="959718"/>
                </a:moveTo>
                <a:lnTo>
                  <a:pt x="0" y="959718"/>
                </a:lnTo>
                <a:lnTo>
                  <a:pt x="0" y="0"/>
                </a:lnTo>
                <a:lnTo>
                  <a:pt x="959719" y="0"/>
                </a:lnTo>
                <a:lnTo>
                  <a:pt x="959719" y="9597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054342" y="268789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spc="385">
                <a:solidFill>
                  <a:srgbClr val="EFEEE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3105" y="6159466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LIMITACIONES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3105" y="6629531"/>
            <a:ext cx="5519929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ruebas reales limitadas a disponibilidad del negocio.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Desarrollo acotado a los tiempos y recursos de la asignatura.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Metodo de págo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39581" y="600526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054342" y="622937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spc="3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36322" y="0"/>
                  </a:moveTo>
                  <a:lnTo>
                    <a:pt x="4005628" y="0"/>
                  </a:lnTo>
                  <a:cubicBezTo>
                    <a:pt x="4025687" y="0"/>
                    <a:pt x="4041949" y="16262"/>
                    <a:pt x="4041949" y="36322"/>
                  </a:cubicBezTo>
                  <a:lnTo>
                    <a:pt x="4041949" y="1926691"/>
                  </a:lnTo>
                  <a:cubicBezTo>
                    <a:pt x="4041949" y="1936324"/>
                    <a:pt x="4038122" y="1945563"/>
                    <a:pt x="4031311" y="1952374"/>
                  </a:cubicBezTo>
                  <a:cubicBezTo>
                    <a:pt x="4024499" y="1959186"/>
                    <a:pt x="4015261" y="1963013"/>
                    <a:pt x="4005628" y="1963013"/>
                  </a:cubicBezTo>
                  <a:lnTo>
                    <a:pt x="36322" y="1963013"/>
                  </a:lnTo>
                  <a:cubicBezTo>
                    <a:pt x="16262" y="1963013"/>
                    <a:pt x="0" y="1946751"/>
                    <a:pt x="0" y="1926691"/>
                  </a:cubicBezTo>
                  <a:lnTo>
                    <a:pt x="0" y="36322"/>
                  </a:lnTo>
                  <a:cubicBezTo>
                    <a:pt x="0" y="16262"/>
                    <a:pt x="16262" y="0"/>
                    <a:pt x="36322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041949" cy="196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2623385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318588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2550" y="1992912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Metodologia Ágil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5242173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9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9" y="0"/>
                </a:lnTo>
                <a:lnTo>
                  <a:pt x="623019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true" rot="0">
            <a:off x="7677124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true" rot="0">
            <a:off x="10113419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9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9" y="0"/>
                </a:lnTo>
                <a:lnTo>
                  <a:pt x="623019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3246403" y="4678579"/>
            <a:ext cx="1995771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5865192" y="4678579"/>
            <a:ext cx="1811932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300142" y="4678579"/>
            <a:ext cx="1813277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6" id="16"/>
          <p:cNvSpPr/>
          <p:nvPr/>
        </p:nvSpPr>
        <p:spPr>
          <a:xfrm flipH="true" flipV="true" rot="0">
            <a:off x="12548370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0">
            <a:off x="15171906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 flipV="true">
            <a:off x="10736438" y="4678579"/>
            <a:ext cx="1811932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3171388" y="4678579"/>
            <a:ext cx="2000518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4937377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72327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8623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6906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62576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9141" y="5363282"/>
            <a:ext cx="2631505" cy="12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REUNIÓN CO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 CLIENTE, LEVANTAMIENTO Y ANÁLISIS DE REQUERIMIENTOS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250646" y="6971782"/>
            <a:ext cx="2631505" cy="12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DISEÑO DE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ARQUITECTURA Y BASE DE DATOS, PLANIFICACIÓN DEL DESARROLLO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72880" y="5567299"/>
            <a:ext cx="2631505" cy="6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DESARROLLO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BACKEND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109176" y="7078648"/>
            <a:ext cx="2631505" cy="1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 FRONTEND (UX/UI), INTEGRACIÓN CON BACKEND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544126" y="5456224"/>
            <a:ext cx="2631505" cy="86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PRUEBAS 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INTERNAS, DEPURACIÓN Y PRUEBAS CON USUARIOS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67662" y="7078648"/>
            <a:ext cx="2631505" cy="1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DOCUMENTACIÓN, CAPACITACIÓ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 AL CLIENTE, DESPLIEGUE Y MONITOREO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AutoShape 31" id="31"/>
          <p:cNvSpPr/>
          <p:nvPr/>
        </p:nvSpPr>
        <p:spPr>
          <a:xfrm>
            <a:off x="2934894" y="4990089"/>
            <a:ext cx="0" cy="363668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5553683" y="4990089"/>
            <a:ext cx="12716" cy="1972168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7988633" y="4990089"/>
            <a:ext cx="0" cy="567686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10424928" y="4990089"/>
            <a:ext cx="0" cy="2079035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>
            <a:off x="12859879" y="4990089"/>
            <a:ext cx="0" cy="45661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5483415" y="4990089"/>
            <a:ext cx="0" cy="2079035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619141" y="6655582"/>
            <a:ext cx="2631505" cy="1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28 MARZO 2025 -  7 ABRIL 2025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50646" y="8264082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8 ABRIL 2025 -  18 ABRIL 2025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679911" y="6207337"/>
            <a:ext cx="2631505" cy="1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21 ABRIL 2025 -  2 MAYO 2025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09176" y="8328666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5 MAYO 2025 -  16 MAYO 2025 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1544126" y="6545676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19 MAYO 2025 -  31 MAYO 2025 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4175631" y="8242941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1 JUNIO 2025 -  15 JUNIO 2025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6873873" y="0"/>
                </a:moveTo>
                <a:lnTo>
                  <a:pt x="0" y="0"/>
                </a:lnTo>
                <a:lnTo>
                  <a:pt x="0" y="162473"/>
                </a:lnTo>
                <a:lnTo>
                  <a:pt x="6873873" y="162473"/>
                </a:lnTo>
                <a:lnTo>
                  <a:pt x="6873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82454" y="0"/>
            <a:ext cx="14105546" cy="10287000"/>
          </a:xfrm>
          <a:custGeom>
            <a:avLst/>
            <a:gdLst/>
            <a:ahLst/>
            <a:cxnLst/>
            <a:rect r="r" b="b" t="t" l="l"/>
            <a:pathLst>
              <a:path h="10287000" w="14105546">
                <a:moveTo>
                  <a:pt x="0" y="0"/>
                </a:moveTo>
                <a:lnTo>
                  <a:pt x="14105546" y="0"/>
                </a:lnTo>
                <a:lnTo>
                  <a:pt x="14105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57" r="-1602" b="-12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7760" y="4843160"/>
            <a:ext cx="3572900" cy="59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b="true" sz="383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DAGsVpENN6A</dc:identifier>
  <dcterms:modified xsi:type="dcterms:W3CDTF">2011-08-01T06:04:30Z</dcterms:modified>
  <cp:revision>1</cp:revision>
  <dc:title>Proyecto ATP</dc:title>
</cp:coreProperties>
</file>